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</p:sldIdLst>
  <p:sldSz cx="18288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565C"/>
    <a:srgbClr val="4961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2FB630-E1F5-4EE2-A60D-C2D5AC5528BA}" v="23" dt="2025-06-14T21:40:13.7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40" d="100"/>
          <a:sy n="40" d="100"/>
        </p:scale>
        <p:origin x="20" y="260"/>
      </p:cViewPr>
      <p:guideLst>
        <p:guide orient="horz" pos="432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lby Kramer" userId="b8716196be50a0fd" providerId="LiveId" clId="{892FB630-E1F5-4EE2-A60D-C2D5AC5528BA}"/>
    <pc:docChg chg="undo custSel addSld modSld">
      <pc:chgData name="Kelby Kramer" userId="b8716196be50a0fd" providerId="LiveId" clId="{892FB630-E1F5-4EE2-A60D-C2D5AC5528BA}" dt="2025-06-14T21:40:15.623" v="329" actId="478"/>
      <pc:docMkLst>
        <pc:docMk/>
      </pc:docMkLst>
      <pc:sldChg chg="addSp delSp modSp new mod">
        <pc:chgData name="Kelby Kramer" userId="b8716196be50a0fd" providerId="LiveId" clId="{892FB630-E1F5-4EE2-A60D-C2D5AC5528BA}" dt="2025-06-14T18:58:26.993" v="129" actId="1076"/>
        <pc:sldMkLst>
          <pc:docMk/>
          <pc:sldMk cId="1950404068" sldId="256"/>
        </pc:sldMkLst>
        <pc:spChg chg="del">
          <ac:chgData name="Kelby Kramer" userId="b8716196be50a0fd" providerId="LiveId" clId="{892FB630-E1F5-4EE2-A60D-C2D5AC5528BA}" dt="2025-06-14T18:46:36.105" v="1" actId="478"/>
          <ac:spMkLst>
            <pc:docMk/>
            <pc:sldMk cId="1950404068" sldId="256"/>
            <ac:spMk id="2" creationId="{CEAC0EB5-5BA0-6A6A-9FC9-BDE549C25930}"/>
          </ac:spMkLst>
        </pc:spChg>
        <pc:spChg chg="del">
          <ac:chgData name="Kelby Kramer" userId="b8716196be50a0fd" providerId="LiveId" clId="{892FB630-E1F5-4EE2-A60D-C2D5AC5528BA}" dt="2025-06-14T18:46:37.293" v="2" actId="478"/>
          <ac:spMkLst>
            <pc:docMk/>
            <pc:sldMk cId="1950404068" sldId="256"/>
            <ac:spMk id="3" creationId="{9EA70BBD-5AD5-A432-9F85-62DD6B5CB275}"/>
          </ac:spMkLst>
        </pc:spChg>
        <pc:spChg chg="add del mod">
          <ac:chgData name="Kelby Kramer" userId="b8716196be50a0fd" providerId="LiveId" clId="{892FB630-E1F5-4EE2-A60D-C2D5AC5528BA}" dt="2025-06-14T18:51:18.795" v="28" actId="478"/>
          <ac:spMkLst>
            <pc:docMk/>
            <pc:sldMk cId="1950404068" sldId="256"/>
            <ac:spMk id="14" creationId="{D8598AE5-643D-176C-F4A9-9E47616660EC}"/>
          </ac:spMkLst>
        </pc:spChg>
        <pc:spChg chg="add del">
          <ac:chgData name="Kelby Kramer" userId="b8716196be50a0fd" providerId="LiveId" clId="{892FB630-E1F5-4EE2-A60D-C2D5AC5528BA}" dt="2025-06-14T18:51:44.917" v="30" actId="478"/>
          <ac:spMkLst>
            <pc:docMk/>
            <pc:sldMk cId="1950404068" sldId="256"/>
            <ac:spMk id="15" creationId="{43085E28-82D8-9B88-4C63-9F5F903268B9}"/>
          </ac:spMkLst>
        </pc:spChg>
        <pc:spChg chg="add mod">
          <ac:chgData name="Kelby Kramer" userId="b8716196be50a0fd" providerId="LiveId" clId="{892FB630-E1F5-4EE2-A60D-C2D5AC5528BA}" dt="2025-06-14T18:56:56.941" v="77" actId="692"/>
          <ac:spMkLst>
            <pc:docMk/>
            <pc:sldMk cId="1950404068" sldId="256"/>
            <ac:spMk id="16" creationId="{C9B80DEC-E368-0310-88FF-4A1E178C95D5}"/>
          </ac:spMkLst>
        </pc:spChg>
        <pc:spChg chg="add mod">
          <ac:chgData name="Kelby Kramer" userId="b8716196be50a0fd" providerId="LiveId" clId="{892FB630-E1F5-4EE2-A60D-C2D5AC5528BA}" dt="2025-06-14T18:56:56.941" v="77" actId="692"/>
          <ac:spMkLst>
            <pc:docMk/>
            <pc:sldMk cId="1950404068" sldId="256"/>
            <ac:spMk id="17" creationId="{819AD728-4D42-07A0-9523-1F81D479B3D8}"/>
          </ac:spMkLst>
        </pc:spChg>
        <pc:spChg chg="add mod">
          <ac:chgData name="Kelby Kramer" userId="b8716196be50a0fd" providerId="LiveId" clId="{892FB630-E1F5-4EE2-A60D-C2D5AC5528BA}" dt="2025-06-14T18:57:40.299" v="86" actId="207"/>
          <ac:spMkLst>
            <pc:docMk/>
            <pc:sldMk cId="1950404068" sldId="256"/>
            <ac:spMk id="18" creationId="{50FD3649-C8D7-C58A-EBA4-8B1F412DB34B}"/>
          </ac:spMkLst>
        </pc:spChg>
        <pc:spChg chg="add mod">
          <ac:chgData name="Kelby Kramer" userId="b8716196be50a0fd" providerId="LiveId" clId="{892FB630-E1F5-4EE2-A60D-C2D5AC5528BA}" dt="2025-06-14T18:58:26.993" v="129" actId="1076"/>
          <ac:spMkLst>
            <pc:docMk/>
            <pc:sldMk cId="1950404068" sldId="256"/>
            <ac:spMk id="19" creationId="{31E139BB-9B5E-EA27-132F-508126792F51}"/>
          </ac:spMkLst>
        </pc:spChg>
        <pc:picChg chg="add del mod">
          <ac:chgData name="Kelby Kramer" userId="b8716196be50a0fd" providerId="LiveId" clId="{892FB630-E1F5-4EE2-A60D-C2D5AC5528BA}" dt="2025-06-14T18:49:39.316" v="17" actId="478"/>
          <ac:picMkLst>
            <pc:docMk/>
            <pc:sldMk cId="1950404068" sldId="256"/>
            <ac:picMk id="5" creationId="{F4E17AC5-0015-CBAB-83C5-723B6F4D6948}"/>
          </ac:picMkLst>
        </pc:picChg>
        <pc:picChg chg="add del mod">
          <ac:chgData name="Kelby Kramer" userId="b8716196be50a0fd" providerId="LiveId" clId="{892FB630-E1F5-4EE2-A60D-C2D5AC5528BA}" dt="2025-06-14T18:48:43.406" v="15" actId="478"/>
          <ac:picMkLst>
            <pc:docMk/>
            <pc:sldMk cId="1950404068" sldId="256"/>
            <ac:picMk id="7" creationId="{4DDD53B7-6E8D-2F8E-5E28-D7E5E5C77FB3}"/>
          </ac:picMkLst>
        </pc:picChg>
        <pc:picChg chg="add mod">
          <ac:chgData name="Kelby Kramer" userId="b8716196be50a0fd" providerId="LiveId" clId="{892FB630-E1F5-4EE2-A60D-C2D5AC5528BA}" dt="2025-06-14T18:53:26.998" v="54" actId="1076"/>
          <ac:picMkLst>
            <pc:docMk/>
            <pc:sldMk cId="1950404068" sldId="256"/>
            <ac:picMk id="9" creationId="{B7BBCB1D-8100-FE60-A2D0-DF66DF333C5E}"/>
          </ac:picMkLst>
        </pc:picChg>
        <pc:cxnChg chg="add del mod">
          <ac:chgData name="Kelby Kramer" userId="b8716196be50a0fd" providerId="LiveId" clId="{892FB630-E1F5-4EE2-A60D-C2D5AC5528BA}" dt="2025-06-14T18:51:05.104" v="24" actId="478"/>
          <ac:cxnSpMkLst>
            <pc:docMk/>
            <pc:sldMk cId="1950404068" sldId="256"/>
            <ac:cxnSpMk id="11" creationId="{E9700906-B5B8-E6E7-FA55-D1E066F4729C}"/>
          </ac:cxnSpMkLst>
        </pc:cxnChg>
      </pc:sldChg>
      <pc:sldChg chg="addSp delSp modSp add mod">
        <pc:chgData name="Kelby Kramer" userId="b8716196be50a0fd" providerId="LiveId" clId="{892FB630-E1F5-4EE2-A60D-C2D5AC5528BA}" dt="2025-06-14T19:27:31.416" v="305" actId="1076"/>
        <pc:sldMkLst>
          <pc:docMk/>
          <pc:sldMk cId="1172499517" sldId="257"/>
        </pc:sldMkLst>
        <pc:spChg chg="add mod ord">
          <ac:chgData name="Kelby Kramer" userId="b8716196be50a0fd" providerId="LiveId" clId="{892FB630-E1F5-4EE2-A60D-C2D5AC5528BA}" dt="2025-06-14T19:02:15.821" v="154" actId="171"/>
          <ac:spMkLst>
            <pc:docMk/>
            <pc:sldMk cId="1172499517" sldId="257"/>
            <ac:spMk id="4" creationId="{F058E530-A4E7-7179-1CEF-F20E38E04DC1}"/>
          </ac:spMkLst>
        </pc:spChg>
        <pc:spChg chg="add mod">
          <ac:chgData name="Kelby Kramer" userId="b8716196be50a0fd" providerId="LiveId" clId="{892FB630-E1F5-4EE2-A60D-C2D5AC5528BA}" dt="2025-06-14T19:02:58.945" v="162" actId="14100"/>
          <ac:spMkLst>
            <pc:docMk/>
            <pc:sldMk cId="1172499517" sldId="257"/>
            <ac:spMk id="5" creationId="{7D86FF9C-889A-EBAD-77AB-29F95C8CE649}"/>
          </ac:spMkLst>
        </pc:spChg>
        <pc:spChg chg="add mod">
          <ac:chgData name="Kelby Kramer" userId="b8716196be50a0fd" providerId="LiveId" clId="{892FB630-E1F5-4EE2-A60D-C2D5AC5528BA}" dt="2025-06-14T19:23:18.918" v="262" actId="207"/>
          <ac:spMkLst>
            <pc:docMk/>
            <pc:sldMk cId="1172499517" sldId="257"/>
            <ac:spMk id="6" creationId="{D58FFD73-6A6E-6FB1-289C-E42206074179}"/>
          </ac:spMkLst>
        </pc:spChg>
        <pc:spChg chg="add del mod">
          <ac:chgData name="Kelby Kramer" userId="b8716196be50a0fd" providerId="LiveId" clId="{892FB630-E1F5-4EE2-A60D-C2D5AC5528BA}" dt="2025-06-14T19:08:46.751" v="195" actId="478"/>
          <ac:spMkLst>
            <pc:docMk/>
            <pc:sldMk cId="1172499517" sldId="257"/>
            <ac:spMk id="7" creationId="{A44B4024-08B4-82EB-D84C-7CA92729B45B}"/>
          </ac:spMkLst>
        </pc:spChg>
        <pc:spChg chg="add mod ord">
          <ac:chgData name="Kelby Kramer" userId="b8716196be50a0fd" providerId="LiveId" clId="{892FB630-E1F5-4EE2-A60D-C2D5AC5528BA}" dt="2025-06-14T19:23:26.480" v="264" actId="207"/>
          <ac:spMkLst>
            <pc:docMk/>
            <pc:sldMk cId="1172499517" sldId="257"/>
            <ac:spMk id="11" creationId="{524EEE1A-8604-3801-BA1A-737B5BE64060}"/>
          </ac:spMkLst>
        </pc:spChg>
        <pc:spChg chg="add mod ord">
          <ac:chgData name="Kelby Kramer" userId="b8716196be50a0fd" providerId="LiveId" clId="{892FB630-E1F5-4EE2-A60D-C2D5AC5528BA}" dt="2025-06-14T19:23:26.480" v="264" actId="207"/>
          <ac:spMkLst>
            <pc:docMk/>
            <pc:sldMk cId="1172499517" sldId="257"/>
            <ac:spMk id="13" creationId="{89D299CF-B765-FEB2-9B69-C6F8721260AA}"/>
          </ac:spMkLst>
        </pc:spChg>
        <pc:spChg chg="add mod">
          <ac:chgData name="Kelby Kramer" userId="b8716196be50a0fd" providerId="LiveId" clId="{892FB630-E1F5-4EE2-A60D-C2D5AC5528BA}" dt="2025-06-14T19:23:26.480" v="264" actId="207"/>
          <ac:spMkLst>
            <pc:docMk/>
            <pc:sldMk cId="1172499517" sldId="257"/>
            <ac:spMk id="14" creationId="{49343D49-7B32-DB42-47BD-4B5688E6C752}"/>
          </ac:spMkLst>
        </pc:spChg>
        <pc:spChg chg="add del">
          <ac:chgData name="Kelby Kramer" userId="b8716196be50a0fd" providerId="LiveId" clId="{892FB630-E1F5-4EE2-A60D-C2D5AC5528BA}" dt="2025-06-14T19:16:15.195" v="235" actId="478"/>
          <ac:spMkLst>
            <pc:docMk/>
            <pc:sldMk cId="1172499517" sldId="257"/>
            <ac:spMk id="15" creationId="{9AFE5B2A-821B-3A25-7E96-A81B6D8A4999}"/>
          </ac:spMkLst>
        </pc:spChg>
        <pc:spChg chg="mod">
          <ac:chgData name="Kelby Kramer" userId="b8716196be50a0fd" providerId="LiveId" clId="{892FB630-E1F5-4EE2-A60D-C2D5AC5528BA}" dt="2025-06-14T19:02:40.121" v="158" actId="1076"/>
          <ac:spMkLst>
            <pc:docMk/>
            <pc:sldMk cId="1172499517" sldId="257"/>
            <ac:spMk id="16" creationId="{AB573CFE-A90E-13F5-CE1D-91BFF7D927E4}"/>
          </ac:spMkLst>
        </pc:spChg>
        <pc:spChg chg="mod">
          <ac:chgData name="Kelby Kramer" userId="b8716196be50a0fd" providerId="LiveId" clId="{892FB630-E1F5-4EE2-A60D-C2D5AC5528BA}" dt="2025-06-14T19:01:08.721" v="138" actId="14100"/>
          <ac:spMkLst>
            <pc:docMk/>
            <pc:sldMk cId="1172499517" sldId="257"/>
            <ac:spMk id="17" creationId="{3AEB92FB-2610-1215-065D-3F92C2F19E68}"/>
          </ac:spMkLst>
        </pc:spChg>
        <pc:spChg chg="mod">
          <ac:chgData name="Kelby Kramer" userId="b8716196be50a0fd" providerId="LiveId" clId="{892FB630-E1F5-4EE2-A60D-C2D5AC5528BA}" dt="2025-06-14T19:23:18.918" v="262" actId="207"/>
          <ac:spMkLst>
            <pc:docMk/>
            <pc:sldMk cId="1172499517" sldId="257"/>
            <ac:spMk id="18" creationId="{99AF0E90-B87B-75A2-8946-D51CE340E021}"/>
          </ac:spMkLst>
        </pc:spChg>
        <pc:spChg chg="mod">
          <ac:chgData name="Kelby Kramer" userId="b8716196be50a0fd" providerId="LiveId" clId="{892FB630-E1F5-4EE2-A60D-C2D5AC5528BA}" dt="2025-06-14T19:23:18.918" v="262" actId="207"/>
          <ac:spMkLst>
            <pc:docMk/>
            <pc:sldMk cId="1172499517" sldId="257"/>
            <ac:spMk id="19" creationId="{CA4C1193-6F4F-6EDC-DB2B-E1571D061201}"/>
          </ac:spMkLst>
        </pc:spChg>
        <pc:spChg chg="add del">
          <ac:chgData name="Kelby Kramer" userId="b8716196be50a0fd" providerId="LiveId" clId="{892FB630-E1F5-4EE2-A60D-C2D5AC5528BA}" dt="2025-06-14T19:17:05.991" v="237" actId="478"/>
          <ac:spMkLst>
            <pc:docMk/>
            <pc:sldMk cId="1172499517" sldId="257"/>
            <ac:spMk id="20" creationId="{2C2711EC-1946-B872-4C5F-B32D72A81726}"/>
          </ac:spMkLst>
        </pc:spChg>
        <pc:spChg chg="add mod">
          <ac:chgData name="Kelby Kramer" userId="b8716196be50a0fd" providerId="LiveId" clId="{892FB630-E1F5-4EE2-A60D-C2D5AC5528BA}" dt="2025-06-14T19:21:53.795" v="253" actId="692"/>
          <ac:spMkLst>
            <pc:docMk/>
            <pc:sldMk cId="1172499517" sldId="257"/>
            <ac:spMk id="21" creationId="{E5C14174-97F1-2322-F765-B4CCA91A21E6}"/>
          </ac:spMkLst>
        </pc:spChg>
        <pc:spChg chg="add mod">
          <ac:chgData name="Kelby Kramer" userId="b8716196be50a0fd" providerId="LiveId" clId="{892FB630-E1F5-4EE2-A60D-C2D5AC5528BA}" dt="2025-06-14T19:23:07.080" v="259" actId="1076"/>
          <ac:spMkLst>
            <pc:docMk/>
            <pc:sldMk cId="1172499517" sldId="257"/>
            <ac:spMk id="22" creationId="{33CC31D1-A1A2-85F1-1636-2BBDF71225E8}"/>
          </ac:spMkLst>
        </pc:spChg>
        <pc:spChg chg="add mod">
          <ac:chgData name="Kelby Kramer" userId="b8716196be50a0fd" providerId="LiveId" clId="{892FB630-E1F5-4EE2-A60D-C2D5AC5528BA}" dt="2025-06-14T19:27:31.416" v="305" actId="1076"/>
          <ac:spMkLst>
            <pc:docMk/>
            <pc:sldMk cId="1172499517" sldId="257"/>
            <ac:spMk id="23" creationId="{110D7AD4-3B33-4287-4330-51E093E87727}"/>
          </ac:spMkLst>
        </pc:spChg>
        <pc:picChg chg="add mod ord">
          <ac:chgData name="Kelby Kramer" userId="b8716196be50a0fd" providerId="LiveId" clId="{892FB630-E1F5-4EE2-A60D-C2D5AC5528BA}" dt="2025-06-14T19:00:45" v="135" actId="167"/>
          <ac:picMkLst>
            <pc:docMk/>
            <pc:sldMk cId="1172499517" sldId="257"/>
            <ac:picMk id="3" creationId="{B4047774-B1C3-709D-0DC8-A7FE714FA916}"/>
          </ac:picMkLst>
        </pc:picChg>
        <pc:picChg chg="del">
          <ac:chgData name="Kelby Kramer" userId="b8716196be50a0fd" providerId="LiveId" clId="{892FB630-E1F5-4EE2-A60D-C2D5AC5528BA}" dt="2025-06-14T19:00:30.570" v="131" actId="478"/>
          <ac:picMkLst>
            <pc:docMk/>
            <pc:sldMk cId="1172499517" sldId="257"/>
            <ac:picMk id="9" creationId="{A2E69D2B-EEE0-5B3C-6451-2A0989247DA4}"/>
          </ac:picMkLst>
        </pc:picChg>
        <pc:picChg chg="add del mod modCrop">
          <ac:chgData name="Kelby Kramer" userId="b8716196be50a0fd" providerId="LiveId" clId="{892FB630-E1F5-4EE2-A60D-C2D5AC5528BA}" dt="2025-06-14T19:24:25.237" v="302" actId="14861"/>
          <ac:picMkLst>
            <pc:docMk/>
            <pc:sldMk cId="1172499517" sldId="257"/>
            <ac:picMk id="10" creationId="{7A889D9A-52F4-0C3B-62B2-A9FB5CBAE17F}"/>
          </ac:picMkLst>
        </pc:picChg>
        <pc:picChg chg="add mod">
          <ac:chgData name="Kelby Kramer" userId="b8716196be50a0fd" providerId="LiveId" clId="{892FB630-E1F5-4EE2-A60D-C2D5AC5528BA}" dt="2025-06-14T19:13:36.539" v="218"/>
          <ac:picMkLst>
            <pc:docMk/>
            <pc:sldMk cId="1172499517" sldId="257"/>
            <ac:picMk id="12" creationId="{7A889D9A-52F4-0C3B-62B2-A9FB5CBAE17F}"/>
          </ac:picMkLst>
        </pc:picChg>
      </pc:sldChg>
      <pc:sldChg chg="addSp delSp modSp add mod">
        <pc:chgData name="Kelby Kramer" userId="b8716196be50a0fd" providerId="LiveId" clId="{892FB630-E1F5-4EE2-A60D-C2D5AC5528BA}" dt="2025-06-14T21:38:03.492" v="326" actId="1076"/>
        <pc:sldMkLst>
          <pc:docMk/>
          <pc:sldMk cId="3818669475" sldId="258"/>
        </pc:sldMkLst>
        <pc:spChg chg="del">
          <ac:chgData name="Kelby Kramer" userId="b8716196be50a0fd" providerId="LiveId" clId="{892FB630-E1F5-4EE2-A60D-C2D5AC5528BA}" dt="2025-06-14T21:37:11.792" v="307" actId="478"/>
          <ac:spMkLst>
            <pc:docMk/>
            <pc:sldMk cId="3818669475" sldId="258"/>
            <ac:spMk id="16" creationId="{4CB6F855-50B2-0B0E-A838-FA2EBC6C211A}"/>
          </ac:spMkLst>
        </pc:spChg>
        <pc:spChg chg="del">
          <ac:chgData name="Kelby Kramer" userId="b8716196be50a0fd" providerId="LiveId" clId="{892FB630-E1F5-4EE2-A60D-C2D5AC5528BA}" dt="2025-06-14T21:37:15.714" v="311" actId="478"/>
          <ac:spMkLst>
            <pc:docMk/>
            <pc:sldMk cId="3818669475" sldId="258"/>
            <ac:spMk id="17" creationId="{AB547655-40A6-1A96-70AE-951BE461B0FD}"/>
          </ac:spMkLst>
        </pc:spChg>
        <pc:spChg chg="del mod">
          <ac:chgData name="Kelby Kramer" userId="b8716196be50a0fd" providerId="LiveId" clId="{892FB630-E1F5-4EE2-A60D-C2D5AC5528BA}" dt="2025-06-14T21:37:13.683" v="309" actId="478"/>
          <ac:spMkLst>
            <pc:docMk/>
            <pc:sldMk cId="3818669475" sldId="258"/>
            <ac:spMk id="18" creationId="{736A1588-D968-D398-0D23-353099E6C421}"/>
          </ac:spMkLst>
        </pc:spChg>
        <pc:spChg chg="del">
          <ac:chgData name="Kelby Kramer" userId="b8716196be50a0fd" providerId="LiveId" clId="{892FB630-E1F5-4EE2-A60D-C2D5AC5528BA}" dt="2025-06-14T21:37:17.914" v="312" actId="478"/>
          <ac:spMkLst>
            <pc:docMk/>
            <pc:sldMk cId="3818669475" sldId="258"/>
            <ac:spMk id="19" creationId="{AF21FF36-345B-3AE7-9E69-8D37FFA21A0D}"/>
          </ac:spMkLst>
        </pc:spChg>
        <pc:picChg chg="add mod modCrop">
          <ac:chgData name="Kelby Kramer" userId="b8716196be50a0fd" providerId="LiveId" clId="{892FB630-E1F5-4EE2-A60D-C2D5AC5528BA}" dt="2025-06-14T21:38:03.492" v="326" actId="1076"/>
          <ac:picMkLst>
            <pc:docMk/>
            <pc:sldMk cId="3818669475" sldId="258"/>
            <ac:picMk id="3" creationId="{B9F49C92-5604-0A90-055B-06990967C7BD}"/>
          </ac:picMkLst>
        </pc:picChg>
        <pc:picChg chg="add mod modCrop">
          <ac:chgData name="Kelby Kramer" userId="b8716196be50a0fd" providerId="LiveId" clId="{892FB630-E1F5-4EE2-A60D-C2D5AC5528BA}" dt="2025-06-14T21:38:01.482" v="325" actId="1076"/>
          <ac:picMkLst>
            <pc:docMk/>
            <pc:sldMk cId="3818669475" sldId="258"/>
            <ac:picMk id="5" creationId="{351D0DB1-7EE7-2521-B5DF-1EDB186FC83E}"/>
          </ac:picMkLst>
        </pc:picChg>
        <pc:picChg chg="del">
          <ac:chgData name="Kelby Kramer" userId="b8716196be50a0fd" providerId="LiveId" clId="{892FB630-E1F5-4EE2-A60D-C2D5AC5528BA}" dt="2025-06-14T21:37:14.192" v="310" actId="478"/>
          <ac:picMkLst>
            <pc:docMk/>
            <pc:sldMk cId="3818669475" sldId="258"/>
            <ac:picMk id="9" creationId="{6A4BC81F-DC19-B703-22C2-9ADE2AE6D547}"/>
          </ac:picMkLst>
        </pc:picChg>
      </pc:sldChg>
      <pc:sldChg chg="delSp add mod">
        <pc:chgData name="Kelby Kramer" userId="b8716196be50a0fd" providerId="LiveId" clId="{892FB630-E1F5-4EE2-A60D-C2D5AC5528BA}" dt="2025-06-14T21:40:15.623" v="329" actId="478"/>
        <pc:sldMkLst>
          <pc:docMk/>
          <pc:sldMk cId="4201162938" sldId="259"/>
        </pc:sldMkLst>
        <pc:picChg chg="del">
          <ac:chgData name="Kelby Kramer" userId="b8716196be50a0fd" providerId="LiveId" clId="{892FB630-E1F5-4EE2-A60D-C2D5AC5528BA}" dt="2025-06-14T21:40:15.623" v="329" actId="478"/>
          <ac:picMkLst>
            <pc:docMk/>
            <pc:sldMk cId="4201162938" sldId="259"/>
            <ac:picMk id="3" creationId="{EFCB8554-7C9B-7231-D0B3-960915B9203B}"/>
          </ac:picMkLst>
        </pc:picChg>
        <pc:picChg chg="del">
          <ac:chgData name="Kelby Kramer" userId="b8716196be50a0fd" providerId="LiveId" clId="{892FB630-E1F5-4EE2-A60D-C2D5AC5528BA}" dt="2025-06-14T21:40:15.443" v="328" actId="478"/>
          <ac:picMkLst>
            <pc:docMk/>
            <pc:sldMk cId="4201162938" sldId="259"/>
            <ac:picMk id="5" creationId="{FED225D6-E99E-628B-F45E-1475613048DA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244726"/>
            <a:ext cx="155448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7204076"/>
            <a:ext cx="13716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532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818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730250"/>
            <a:ext cx="394335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730250"/>
            <a:ext cx="1160145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42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88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3419479"/>
            <a:ext cx="157734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9178929"/>
            <a:ext cx="157734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82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69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3651250"/>
            <a:ext cx="77724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3651250"/>
            <a:ext cx="77724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922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730253"/>
            <a:ext cx="157734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3362326"/>
            <a:ext cx="7736680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5010150"/>
            <a:ext cx="7736680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3362326"/>
            <a:ext cx="7774782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5010150"/>
            <a:ext cx="7774782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173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97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54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14400"/>
            <a:ext cx="5898356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974853"/>
            <a:ext cx="92583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4114800"/>
            <a:ext cx="5898356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08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14400"/>
            <a:ext cx="5898356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974853"/>
            <a:ext cx="92583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4114800"/>
            <a:ext cx="5898356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032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730253"/>
            <a:ext cx="157734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3651250"/>
            <a:ext cx="157734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F33DC6-FCCD-4BD1-A087-E0C270D4B7B7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2712703"/>
            <a:ext cx="6172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8EE590-E3C5-4F7C-B2A9-DDDDDF3FC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274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ar parked on a driveway near a fence&#10;&#10;AI-generated content may be incorrect.">
            <a:extLst>
              <a:ext uri="{FF2B5EF4-FFF2-40B4-BE49-F238E27FC236}">
                <a16:creationId xmlns:a16="http://schemas.microsoft.com/office/drawing/2014/main" id="{B7BBCB1D-8100-FE60-A2D0-DF66DF333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9" y="2"/>
            <a:ext cx="18216563" cy="137160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9B80DEC-E368-0310-88FF-4A1E178C95D5}"/>
              </a:ext>
            </a:extLst>
          </p:cNvPr>
          <p:cNvSpPr/>
          <p:nvPr/>
        </p:nvSpPr>
        <p:spPr>
          <a:xfrm flipH="1">
            <a:off x="4054929" y="2815046"/>
            <a:ext cx="4049486" cy="3265715"/>
          </a:xfrm>
          <a:custGeom>
            <a:avLst/>
            <a:gdLst>
              <a:gd name="connsiteX0" fmla="*/ 8098972 w 8098972"/>
              <a:gd name="connsiteY0" fmla="*/ 6531429 h 6531429"/>
              <a:gd name="connsiteX1" fmla="*/ 5878286 w 8098972"/>
              <a:gd name="connsiteY1" fmla="*/ 2264229 h 6531429"/>
              <a:gd name="connsiteX2" fmla="*/ 0 w 8098972"/>
              <a:gd name="connsiteY2" fmla="*/ 0 h 653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98972" h="6531429">
                <a:moveTo>
                  <a:pt x="8098972" y="6531429"/>
                </a:moveTo>
                <a:cubicBezTo>
                  <a:pt x="7663543" y="4942114"/>
                  <a:pt x="7228115" y="3352800"/>
                  <a:pt x="5878286" y="2264229"/>
                </a:cubicBezTo>
                <a:cubicBezTo>
                  <a:pt x="4528457" y="1175657"/>
                  <a:pt x="798286" y="65314"/>
                  <a:pt x="0" y="0"/>
                </a:cubicBezTo>
              </a:path>
            </a:pathLst>
          </a:custGeom>
          <a:noFill/>
          <a:ln w="152400">
            <a:solidFill>
              <a:srgbClr val="002060"/>
            </a:solidFill>
            <a:headEnd type="triangle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19AD728-4D42-07A0-9523-1F81D479B3D8}"/>
              </a:ext>
            </a:extLst>
          </p:cNvPr>
          <p:cNvSpPr/>
          <p:nvPr/>
        </p:nvSpPr>
        <p:spPr>
          <a:xfrm rot="10800000" flipH="1">
            <a:off x="7539446" y="7298870"/>
            <a:ext cx="4049486" cy="3265715"/>
          </a:xfrm>
          <a:custGeom>
            <a:avLst/>
            <a:gdLst>
              <a:gd name="connsiteX0" fmla="*/ 8098972 w 8098972"/>
              <a:gd name="connsiteY0" fmla="*/ 6531429 h 6531429"/>
              <a:gd name="connsiteX1" fmla="*/ 5878286 w 8098972"/>
              <a:gd name="connsiteY1" fmla="*/ 2264229 h 6531429"/>
              <a:gd name="connsiteX2" fmla="*/ 0 w 8098972"/>
              <a:gd name="connsiteY2" fmla="*/ 0 h 653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98972" h="6531429">
                <a:moveTo>
                  <a:pt x="8098972" y="6531429"/>
                </a:moveTo>
                <a:cubicBezTo>
                  <a:pt x="7663543" y="4942114"/>
                  <a:pt x="7228115" y="3352800"/>
                  <a:pt x="5878286" y="2264229"/>
                </a:cubicBezTo>
                <a:cubicBezTo>
                  <a:pt x="4528457" y="1175657"/>
                  <a:pt x="798286" y="65314"/>
                  <a:pt x="0" y="0"/>
                </a:cubicBezTo>
              </a:path>
            </a:pathLst>
          </a:custGeom>
          <a:noFill/>
          <a:ln w="152400">
            <a:solidFill>
              <a:srgbClr val="002060"/>
            </a:solidFill>
            <a:headEnd type="triangle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FD3649-C8D7-C58A-EBA4-8B1F412DB34B}"/>
              </a:ext>
            </a:extLst>
          </p:cNvPr>
          <p:cNvSpPr txBox="1"/>
          <p:nvPr/>
        </p:nvSpPr>
        <p:spPr>
          <a:xfrm>
            <a:off x="8556570" y="2214881"/>
            <a:ext cx="4621778" cy="120032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Avenir Next LT Pro" panose="020B0504020202020204" pitchFamily="34" charset="0"/>
              </a:rPr>
              <a:t>The Pacific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E139BB-9B5E-EA27-132F-508126792F51}"/>
              </a:ext>
            </a:extLst>
          </p:cNvPr>
          <p:cNvSpPr txBox="1"/>
          <p:nvPr/>
        </p:nvSpPr>
        <p:spPr>
          <a:xfrm>
            <a:off x="1326862" y="9964421"/>
            <a:ext cx="6003074" cy="120032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Avenir Next LT Pro" panose="020B0504020202020204" pitchFamily="34" charset="0"/>
              </a:rPr>
              <a:t>Doug </a:t>
            </a:r>
            <a:r>
              <a:rPr lang="en-US" sz="3600" dirty="0">
                <a:latin typeface="Avenir Next LT Pro" panose="020B0504020202020204" pitchFamily="34" charset="0"/>
              </a:rPr>
              <a:t>(rubber duck)</a:t>
            </a:r>
          </a:p>
        </p:txBody>
      </p:sp>
    </p:spTree>
    <p:extLst>
      <p:ext uri="{BB962C8B-B14F-4D97-AF65-F5344CB8AC3E}">
        <p14:creationId xmlns:p14="http://schemas.microsoft.com/office/powerpoint/2010/main" val="195040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1B40E-B7A9-8577-3303-F00265978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leaning on a car&#10;&#10;AI-generated content may be incorrect.">
            <a:extLst>
              <a:ext uri="{FF2B5EF4-FFF2-40B4-BE49-F238E27FC236}">
                <a16:creationId xmlns:a16="http://schemas.microsoft.com/office/drawing/2014/main" id="{B4047774-B1C3-709D-0DC8-A7FE714FA9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" y="0"/>
            <a:ext cx="18216563" cy="137160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573CFE-A90E-13F5-CE1D-91BFF7D927E4}"/>
              </a:ext>
            </a:extLst>
          </p:cNvPr>
          <p:cNvSpPr/>
          <p:nvPr/>
        </p:nvSpPr>
        <p:spPr>
          <a:xfrm flipV="1">
            <a:off x="3643046" y="6176454"/>
            <a:ext cx="928957" cy="4230334"/>
          </a:xfrm>
          <a:custGeom>
            <a:avLst/>
            <a:gdLst>
              <a:gd name="connsiteX0" fmla="*/ 8098972 w 8098972"/>
              <a:gd name="connsiteY0" fmla="*/ 6531429 h 6531429"/>
              <a:gd name="connsiteX1" fmla="*/ 5878286 w 8098972"/>
              <a:gd name="connsiteY1" fmla="*/ 2264229 h 6531429"/>
              <a:gd name="connsiteX2" fmla="*/ 0 w 8098972"/>
              <a:gd name="connsiteY2" fmla="*/ 0 h 653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98972" h="6531429">
                <a:moveTo>
                  <a:pt x="8098972" y="6531429"/>
                </a:moveTo>
                <a:cubicBezTo>
                  <a:pt x="7663543" y="4942114"/>
                  <a:pt x="7228115" y="3352800"/>
                  <a:pt x="5878286" y="2264229"/>
                </a:cubicBezTo>
                <a:cubicBezTo>
                  <a:pt x="4528457" y="1175657"/>
                  <a:pt x="798286" y="65314"/>
                  <a:pt x="0" y="0"/>
                </a:cubicBezTo>
              </a:path>
            </a:pathLst>
          </a:custGeom>
          <a:noFill/>
          <a:ln w="152400">
            <a:solidFill>
              <a:srgbClr val="002060"/>
            </a:solidFill>
            <a:headEnd type="triangle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EB92FB-2610-1215-065D-3F92C2F19E68}"/>
              </a:ext>
            </a:extLst>
          </p:cNvPr>
          <p:cNvSpPr/>
          <p:nvPr/>
        </p:nvSpPr>
        <p:spPr>
          <a:xfrm rot="10800000">
            <a:off x="11455115" y="7499590"/>
            <a:ext cx="2260883" cy="1934341"/>
          </a:xfrm>
          <a:custGeom>
            <a:avLst/>
            <a:gdLst>
              <a:gd name="connsiteX0" fmla="*/ 8098972 w 8098972"/>
              <a:gd name="connsiteY0" fmla="*/ 6531429 h 6531429"/>
              <a:gd name="connsiteX1" fmla="*/ 5878286 w 8098972"/>
              <a:gd name="connsiteY1" fmla="*/ 2264229 h 6531429"/>
              <a:gd name="connsiteX2" fmla="*/ 0 w 8098972"/>
              <a:gd name="connsiteY2" fmla="*/ 0 h 653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98972" h="6531429">
                <a:moveTo>
                  <a:pt x="8098972" y="6531429"/>
                </a:moveTo>
                <a:cubicBezTo>
                  <a:pt x="7663543" y="4942114"/>
                  <a:pt x="7228115" y="3352800"/>
                  <a:pt x="5878286" y="2264229"/>
                </a:cubicBezTo>
                <a:cubicBezTo>
                  <a:pt x="4528457" y="1175657"/>
                  <a:pt x="798286" y="65314"/>
                  <a:pt x="0" y="0"/>
                </a:cubicBezTo>
              </a:path>
            </a:pathLst>
          </a:custGeom>
          <a:noFill/>
          <a:ln w="152400">
            <a:solidFill>
              <a:srgbClr val="002060"/>
            </a:solidFill>
            <a:headEnd type="triangle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AF0E90-B87B-75A2-8946-D51CE340E021}"/>
              </a:ext>
            </a:extLst>
          </p:cNvPr>
          <p:cNvSpPr txBox="1"/>
          <p:nvPr/>
        </p:nvSpPr>
        <p:spPr>
          <a:xfrm>
            <a:off x="1966080" y="10406788"/>
            <a:ext cx="3353931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800" b="1" dirty="0">
                <a:latin typeface="Avenir Next LT Pro" panose="020B0504020202020204" pitchFamily="34" charset="0"/>
              </a:rPr>
              <a:t>The Pacific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058E530-A4E7-7179-1CEF-F20E38E04DC1}"/>
              </a:ext>
            </a:extLst>
          </p:cNvPr>
          <p:cNvSpPr/>
          <p:nvPr/>
        </p:nvSpPr>
        <p:spPr>
          <a:xfrm rot="20649504">
            <a:off x="14397274" y="9028441"/>
            <a:ext cx="959003" cy="621454"/>
          </a:xfrm>
          <a:prstGeom prst="ellipse">
            <a:avLst/>
          </a:prstGeom>
          <a:solidFill>
            <a:srgbClr val="5156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4C1193-6F4F-6EDC-DB2B-E1571D061201}"/>
              </a:ext>
            </a:extLst>
          </p:cNvPr>
          <p:cNvSpPr txBox="1"/>
          <p:nvPr/>
        </p:nvSpPr>
        <p:spPr>
          <a:xfrm>
            <a:off x="13715998" y="8646670"/>
            <a:ext cx="3512954" cy="138499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venir Next LT Pro" panose="020B0504020202020204" pitchFamily="34" charset="0"/>
              </a:rPr>
              <a:t>Doug </a:t>
            </a:r>
            <a:r>
              <a:rPr lang="en-US" sz="3600" b="1" dirty="0">
                <a:latin typeface="Avenir Next LT Pro" panose="020B0504020202020204" pitchFamily="34" charset="0"/>
              </a:rPr>
              <a:t>(rubber duck)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D86FF9C-889A-EBAD-77AB-29F95C8CE649}"/>
              </a:ext>
            </a:extLst>
          </p:cNvPr>
          <p:cNvSpPr/>
          <p:nvPr/>
        </p:nvSpPr>
        <p:spPr>
          <a:xfrm rot="10800000">
            <a:off x="8460277" y="10841756"/>
            <a:ext cx="1236615" cy="1934341"/>
          </a:xfrm>
          <a:custGeom>
            <a:avLst/>
            <a:gdLst>
              <a:gd name="connsiteX0" fmla="*/ 8098972 w 8098972"/>
              <a:gd name="connsiteY0" fmla="*/ 6531429 h 6531429"/>
              <a:gd name="connsiteX1" fmla="*/ 5878286 w 8098972"/>
              <a:gd name="connsiteY1" fmla="*/ 2264229 h 6531429"/>
              <a:gd name="connsiteX2" fmla="*/ 0 w 8098972"/>
              <a:gd name="connsiteY2" fmla="*/ 0 h 653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98972" h="6531429">
                <a:moveTo>
                  <a:pt x="8098972" y="6531429"/>
                </a:moveTo>
                <a:cubicBezTo>
                  <a:pt x="7663543" y="4942114"/>
                  <a:pt x="7228115" y="3352800"/>
                  <a:pt x="5878286" y="2264229"/>
                </a:cubicBezTo>
                <a:cubicBezTo>
                  <a:pt x="4528457" y="1175657"/>
                  <a:pt x="798286" y="65314"/>
                  <a:pt x="0" y="0"/>
                </a:cubicBezTo>
              </a:path>
            </a:pathLst>
          </a:custGeom>
          <a:noFill/>
          <a:ln w="152400">
            <a:solidFill>
              <a:srgbClr val="002060"/>
            </a:solidFill>
            <a:headEnd type="triangle" w="lg" len="lg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8FFD73-6A6E-6FB1-289C-E42206074179}"/>
              </a:ext>
            </a:extLst>
          </p:cNvPr>
          <p:cNvSpPr txBox="1"/>
          <p:nvPr/>
        </p:nvSpPr>
        <p:spPr>
          <a:xfrm>
            <a:off x="9708885" y="12360599"/>
            <a:ext cx="4463081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4800" b="1" dirty="0">
                <a:latin typeface="Avenir Next LT Pro" panose="020B0504020202020204" pitchFamily="34" charset="0"/>
              </a:rPr>
              <a:t>My Dumb</a:t>
            </a:r>
            <a:r>
              <a:rPr lang="el-GR" sz="4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αΨΨ</a:t>
            </a:r>
            <a:endParaRPr lang="en-US" sz="4800" b="1" dirty="0">
              <a:latin typeface="Avenir Next LT Pro" panose="020B0504020202020204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9D299CF-B765-FEB2-9B69-C6F8721260AA}"/>
              </a:ext>
            </a:extLst>
          </p:cNvPr>
          <p:cNvSpPr/>
          <p:nvPr/>
        </p:nvSpPr>
        <p:spPr>
          <a:xfrm>
            <a:off x="10543953" y="4674108"/>
            <a:ext cx="1417743" cy="796380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524EEE1A-8604-3801-BA1A-737B5BE64060}"/>
              </a:ext>
            </a:extLst>
          </p:cNvPr>
          <p:cNvSpPr/>
          <p:nvPr/>
        </p:nvSpPr>
        <p:spPr>
          <a:xfrm>
            <a:off x="-5061098" y="-375544"/>
            <a:ext cx="29111945" cy="5337879"/>
          </a:xfrm>
          <a:prstGeom prst="cloud">
            <a:avLst/>
          </a:prstGeom>
          <a:solidFill>
            <a:schemeClr val="bg1">
              <a:alpha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889D9A-52F4-0C3B-62B2-A9FB5CBAE1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396" b="26983"/>
          <a:stretch>
            <a:fillRect/>
          </a:stretch>
        </p:blipFill>
        <p:spPr>
          <a:xfrm>
            <a:off x="588403" y="245951"/>
            <a:ext cx="17111193" cy="4096303"/>
          </a:xfrm>
          <a:prstGeom prst="rect">
            <a:avLst/>
          </a:prstGeom>
          <a:effectLst>
            <a:softEdge rad="304800"/>
          </a:effectLst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9343D49-7B32-DB42-47BD-4B5688E6C752}"/>
              </a:ext>
            </a:extLst>
          </p:cNvPr>
          <p:cNvSpPr/>
          <p:nvPr/>
        </p:nvSpPr>
        <p:spPr>
          <a:xfrm>
            <a:off x="9696892" y="5130662"/>
            <a:ext cx="847061" cy="475814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5C14174-97F1-2322-F765-B4CCA91A21E6}"/>
              </a:ext>
            </a:extLst>
          </p:cNvPr>
          <p:cNvSpPr/>
          <p:nvPr/>
        </p:nvSpPr>
        <p:spPr>
          <a:xfrm>
            <a:off x="1363579" y="657726"/>
            <a:ext cx="15079579" cy="3158246"/>
          </a:xfrm>
          <a:custGeom>
            <a:avLst/>
            <a:gdLst>
              <a:gd name="connsiteX0" fmla="*/ 0 w 15079579"/>
              <a:gd name="connsiteY0" fmla="*/ 1106906 h 3158246"/>
              <a:gd name="connsiteX1" fmla="*/ 898358 w 15079579"/>
              <a:gd name="connsiteY1" fmla="*/ 1315453 h 3158246"/>
              <a:gd name="connsiteX2" fmla="*/ 1427747 w 15079579"/>
              <a:gd name="connsiteY2" fmla="*/ 2374232 h 3158246"/>
              <a:gd name="connsiteX3" fmla="*/ 2582779 w 15079579"/>
              <a:gd name="connsiteY3" fmla="*/ 3080085 h 3158246"/>
              <a:gd name="connsiteX4" fmla="*/ 4572000 w 15079579"/>
              <a:gd name="connsiteY4" fmla="*/ 2999874 h 3158246"/>
              <a:gd name="connsiteX5" fmla="*/ 4299284 w 15079579"/>
              <a:gd name="connsiteY5" fmla="*/ 1828800 h 3158246"/>
              <a:gd name="connsiteX6" fmla="*/ 5309937 w 15079579"/>
              <a:gd name="connsiteY6" fmla="*/ 2646948 h 3158246"/>
              <a:gd name="connsiteX7" fmla="*/ 5710989 w 15079579"/>
              <a:gd name="connsiteY7" fmla="*/ 2021306 h 3158246"/>
              <a:gd name="connsiteX8" fmla="*/ 8101263 w 15079579"/>
              <a:gd name="connsiteY8" fmla="*/ 2101516 h 3158246"/>
              <a:gd name="connsiteX9" fmla="*/ 9432758 w 15079579"/>
              <a:gd name="connsiteY9" fmla="*/ 2486527 h 3158246"/>
              <a:gd name="connsiteX10" fmla="*/ 9496926 w 15079579"/>
              <a:gd name="connsiteY10" fmla="*/ 1925053 h 3158246"/>
              <a:gd name="connsiteX11" fmla="*/ 11085095 w 15079579"/>
              <a:gd name="connsiteY11" fmla="*/ 1459832 h 3158246"/>
              <a:gd name="connsiteX12" fmla="*/ 11518232 w 15079579"/>
              <a:gd name="connsiteY12" fmla="*/ 1122948 h 3158246"/>
              <a:gd name="connsiteX13" fmla="*/ 13732042 w 15079579"/>
              <a:gd name="connsiteY13" fmla="*/ 1010653 h 3158246"/>
              <a:gd name="connsiteX14" fmla="*/ 13876421 w 15079579"/>
              <a:gd name="connsiteY14" fmla="*/ 368969 h 3158246"/>
              <a:gd name="connsiteX15" fmla="*/ 14534147 w 15079579"/>
              <a:gd name="connsiteY15" fmla="*/ 48127 h 3158246"/>
              <a:gd name="connsiteX16" fmla="*/ 15079579 w 15079579"/>
              <a:gd name="connsiteY16" fmla="*/ 0 h 3158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079579" h="3158246">
                <a:moveTo>
                  <a:pt x="0" y="1106906"/>
                </a:moveTo>
                <a:cubicBezTo>
                  <a:pt x="330200" y="1105569"/>
                  <a:pt x="660400" y="1104232"/>
                  <a:pt x="898358" y="1315453"/>
                </a:cubicBezTo>
                <a:cubicBezTo>
                  <a:pt x="1136316" y="1526674"/>
                  <a:pt x="1147010" y="2080127"/>
                  <a:pt x="1427747" y="2374232"/>
                </a:cubicBezTo>
                <a:cubicBezTo>
                  <a:pt x="1708484" y="2668337"/>
                  <a:pt x="2058737" y="2975811"/>
                  <a:pt x="2582779" y="3080085"/>
                </a:cubicBezTo>
                <a:cubicBezTo>
                  <a:pt x="3106821" y="3184359"/>
                  <a:pt x="4285916" y="3208421"/>
                  <a:pt x="4572000" y="2999874"/>
                </a:cubicBezTo>
                <a:cubicBezTo>
                  <a:pt x="4858084" y="2791327"/>
                  <a:pt x="4176295" y="1887621"/>
                  <a:pt x="4299284" y="1828800"/>
                </a:cubicBezTo>
                <a:cubicBezTo>
                  <a:pt x="4422274" y="1769979"/>
                  <a:pt x="5074653" y="2614864"/>
                  <a:pt x="5309937" y="2646948"/>
                </a:cubicBezTo>
                <a:cubicBezTo>
                  <a:pt x="5545221" y="2679032"/>
                  <a:pt x="5245768" y="2112211"/>
                  <a:pt x="5710989" y="2021306"/>
                </a:cubicBezTo>
                <a:cubicBezTo>
                  <a:pt x="6176210" y="1930401"/>
                  <a:pt x="7480968" y="2023979"/>
                  <a:pt x="8101263" y="2101516"/>
                </a:cubicBezTo>
                <a:cubicBezTo>
                  <a:pt x="8721558" y="2179053"/>
                  <a:pt x="9200148" y="2515937"/>
                  <a:pt x="9432758" y="2486527"/>
                </a:cubicBezTo>
                <a:cubicBezTo>
                  <a:pt x="9665368" y="2457117"/>
                  <a:pt x="9221537" y="2096169"/>
                  <a:pt x="9496926" y="1925053"/>
                </a:cubicBezTo>
                <a:cubicBezTo>
                  <a:pt x="9772315" y="1753937"/>
                  <a:pt x="10748211" y="1593516"/>
                  <a:pt x="11085095" y="1459832"/>
                </a:cubicBezTo>
                <a:cubicBezTo>
                  <a:pt x="11421979" y="1326148"/>
                  <a:pt x="11077074" y="1197811"/>
                  <a:pt x="11518232" y="1122948"/>
                </a:cubicBezTo>
                <a:cubicBezTo>
                  <a:pt x="11959390" y="1048085"/>
                  <a:pt x="13339011" y="1136316"/>
                  <a:pt x="13732042" y="1010653"/>
                </a:cubicBezTo>
                <a:cubicBezTo>
                  <a:pt x="14125074" y="884990"/>
                  <a:pt x="13742737" y="529390"/>
                  <a:pt x="13876421" y="368969"/>
                </a:cubicBezTo>
                <a:cubicBezTo>
                  <a:pt x="14010105" y="208548"/>
                  <a:pt x="14333621" y="109622"/>
                  <a:pt x="14534147" y="48127"/>
                </a:cubicBezTo>
                <a:cubicBezTo>
                  <a:pt x="14734673" y="-13368"/>
                  <a:pt x="14881726" y="29411"/>
                  <a:pt x="15079579" y="0"/>
                </a:cubicBezTo>
              </a:path>
            </a:pathLst>
          </a:custGeom>
          <a:noFill/>
          <a:ln w="101600">
            <a:solidFill>
              <a:srgbClr val="FFFF00">
                <a:alpha val="52000"/>
              </a:srgbClr>
            </a:solidFill>
            <a:headEnd type="oval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33CC31D1-A1A2-85F1-1636-2BBDF71225E8}"/>
              </a:ext>
            </a:extLst>
          </p:cNvPr>
          <p:cNvSpPr/>
          <p:nvPr/>
        </p:nvSpPr>
        <p:spPr>
          <a:xfrm>
            <a:off x="941170" y="489399"/>
            <a:ext cx="844817" cy="978408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0D7AD4-3B33-4287-4330-51E093E87727}"/>
              </a:ext>
            </a:extLst>
          </p:cNvPr>
          <p:cNvSpPr txBox="1"/>
          <p:nvPr/>
        </p:nvSpPr>
        <p:spPr>
          <a:xfrm>
            <a:off x="1626836" y="516938"/>
            <a:ext cx="1868653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venir Next LT Pro" panose="020B0504020202020204" pitchFamily="34" charset="0"/>
              </a:rPr>
              <a:t>Photo Here</a:t>
            </a:r>
          </a:p>
        </p:txBody>
      </p:sp>
    </p:spTree>
    <p:extLst>
      <p:ext uri="{BB962C8B-B14F-4D97-AF65-F5344CB8AC3E}">
        <p14:creationId xmlns:p14="http://schemas.microsoft.com/office/powerpoint/2010/main" val="1172499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AA5FD-36C9-1AFA-5125-AD1520CD6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AI-generated content may be incorrect.">
            <a:extLst>
              <a:ext uri="{FF2B5EF4-FFF2-40B4-BE49-F238E27FC236}">
                <a16:creationId xmlns:a16="http://schemas.microsoft.com/office/drawing/2014/main" id="{B9F49C92-5604-0A90-055B-06990967C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96" b="11841"/>
          <a:stretch>
            <a:fillRect/>
          </a:stretch>
        </p:blipFill>
        <p:spPr>
          <a:xfrm>
            <a:off x="9160043" y="1283941"/>
            <a:ext cx="6172200" cy="8882743"/>
          </a:xfrm>
          <a:prstGeom prst="rect">
            <a:avLst/>
          </a:prstGeom>
        </p:spPr>
      </p:pic>
      <p:pic>
        <p:nvPicPr>
          <p:cNvPr id="5" name="Picture 4" descr="A screenshot of a weather map&#10;&#10;AI-generated content may be incorrect.">
            <a:extLst>
              <a:ext uri="{FF2B5EF4-FFF2-40B4-BE49-F238E27FC236}">
                <a16:creationId xmlns:a16="http://schemas.microsoft.com/office/drawing/2014/main" id="{351D0DB1-7EE7-2521-B5DF-1EDB186FC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96" b="11841"/>
          <a:stretch>
            <a:fillRect/>
          </a:stretch>
        </p:blipFill>
        <p:spPr>
          <a:xfrm>
            <a:off x="2971800" y="1283941"/>
            <a:ext cx="6172200" cy="888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669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AAE19-4583-A46A-E250-438BBF7B9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1162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</TotalTime>
  <Words>19</Words>
  <Application>Microsoft Office PowerPoint</Application>
  <PresentationFormat>Custom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Avenir Next LT Pro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Kelby Kramer</dc:creator>
  <cp:lastModifiedBy>Kelby Kramer</cp:lastModifiedBy>
  <cp:revision>1</cp:revision>
  <dcterms:created xsi:type="dcterms:W3CDTF">2025-06-14T18:46:04Z</dcterms:created>
  <dcterms:modified xsi:type="dcterms:W3CDTF">2025-06-14T21:40:24Z</dcterms:modified>
</cp:coreProperties>
</file>

<file path=docProps/thumbnail.jpeg>
</file>